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56" r:id="rId4"/>
    <p:sldId id="261" r:id="rId5"/>
    <p:sldId id="264" r:id="rId6"/>
    <p:sldId id="265" r:id="rId7"/>
    <p:sldId id="257" r:id="rId8"/>
    <p:sldId id="266" r:id="rId9"/>
    <p:sldId id="258" r:id="rId10"/>
    <p:sldId id="267" r:id="rId11"/>
    <p:sldId id="260" r:id="rId12"/>
    <p:sldId id="268" r:id="rId13"/>
    <p:sldId id="262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F72D-661C-488F-8E25-93F46FB1D0FA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40D-9637-4BE2-80A9-0F6B45AEB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Chapter 2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14402"/>
          <a:ext cx="8915400" cy="579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5943600"/>
              </a:tblGrid>
              <a:tr h="643466">
                <a:tc>
                  <a:txBody>
                    <a:bodyPr/>
                    <a:lstStyle/>
                    <a:p>
                      <a:r>
                        <a:rPr lang="en-US" smtClean="0"/>
                        <a:t>Vocabulary </a:t>
                      </a:r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from</a:t>
                      </a:r>
                      <a:r>
                        <a:rPr lang="en-US" baseline="0" dirty="0" smtClean="0"/>
                        <a:t> the Yellow book/Glossary on my wiki!</a:t>
                      </a:r>
                      <a:endParaRPr lang="en-US" dirty="0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dirty="0" smtClean="0"/>
                        <a:t>Nomad/nomadic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person with no fixed residence who roams about; a wanderer.</a:t>
                      </a:r>
                      <a:endParaRPr lang="en-US" dirty="0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dirty="0" smtClean="0"/>
                        <a:t>Vegetation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 in a</a:t>
                      </a:r>
                      <a:r>
                        <a:rPr lang="en-US" baseline="0" dirty="0" smtClean="0"/>
                        <a:t> specific region or area</a:t>
                      </a:r>
                      <a:endParaRPr lang="en-US" dirty="0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Agriculture/agricultural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dirty="0" smtClean="0"/>
                        <a:t>Diffusion/cultural diffusion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dirty="0" smtClean="0"/>
                        <a:t>Neolithic 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hierarchy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Domestication/domesticated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346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Review word: </a:t>
                      </a:r>
                      <a:r>
                        <a:rPr lang="en-US" dirty="0" smtClean="0"/>
                        <a:t>geographic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13" y="205097"/>
            <a:ext cx="8738687" cy="57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6716"/>
            <a:ext cx="8686800" cy="66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794" y="256591"/>
            <a:ext cx="9157793" cy="593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218"/>
            <a:ext cx="8666767" cy="656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2400"/>
            <a:ext cx="91767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903160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8" y="0"/>
            <a:ext cx="882680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1282065" cy="24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914842" cy="2093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1219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cartoon below, create a comic strip that shows how the invention of a computer/</a:t>
            </a:r>
            <a:r>
              <a:rPr lang="en-US" dirty="0" err="1" smtClean="0"/>
              <a:t>ipad</a:t>
            </a:r>
            <a:r>
              <a:rPr lang="en-US" dirty="0" smtClean="0"/>
              <a:t> has changed peoples lives. Complete the dialogue from  the year 1950 and from </a:t>
            </a:r>
            <a:r>
              <a:rPr lang="en-US" dirty="0" smtClean="0"/>
              <a:t>today-2014 </a:t>
            </a:r>
            <a:r>
              <a:rPr lang="en-US" dirty="0" smtClean="0"/>
              <a:t>to explain what life was like in both years with/without the computer.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1143000" y="2667000"/>
            <a:ext cx="2667000" cy="16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/>
          <p:cNvSpPr/>
          <p:nvPr/>
        </p:nvSpPr>
        <p:spPr>
          <a:xfrm>
            <a:off x="5943600" y="2362200"/>
            <a:ext cx="2667000" cy="2057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9800" y="6096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Year: 1950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10400" y="6019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Year: 2013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0" y="70937"/>
          <a:ext cx="8991600" cy="6774678"/>
        </p:xfrm>
        <a:graphic>
          <a:graphicData uri="http://schemas.openxmlformats.org/presentationml/2006/ole">
            <p:oleObj spid="_x0000_s1029" name="Acrobat Document" r:id="rId3" imgW="7542857" imgH="5830114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43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38675"/>
            <a:ext cx="8562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90" y="381000"/>
            <a:ext cx="897981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154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8" y="2209800"/>
            <a:ext cx="91085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00" y="0"/>
            <a:ext cx="8723799" cy="67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100</Words>
  <Application>Microsoft Office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Chapter 2 Vocabulary</vt:lpstr>
      <vt:lpstr>Warm-up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amyl.vadnais</dc:creator>
  <cp:lastModifiedBy>amyl.vadnais</cp:lastModifiedBy>
  <cp:revision>11</cp:revision>
  <dcterms:created xsi:type="dcterms:W3CDTF">2013-10-07T18:55:47Z</dcterms:created>
  <dcterms:modified xsi:type="dcterms:W3CDTF">2014-10-09T18:50:11Z</dcterms:modified>
</cp:coreProperties>
</file>