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9966-49CE-4211-BEAC-9F94923BAC6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4860-7BD4-4B7C-9CA0-531D6F8DC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Geography Vocabulary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Copy words and definitions down into a chart on </a:t>
            </a:r>
            <a:r>
              <a:rPr lang="en-US" sz="1200" b="1" dirty="0" smtClean="0"/>
              <a:t>Page 6</a:t>
            </a:r>
            <a:r>
              <a:rPr lang="en-US" sz="1200" dirty="0" smtClean="0"/>
              <a:t> </a:t>
            </a:r>
            <a:r>
              <a:rPr lang="en-US" sz="1200" dirty="0" smtClean="0"/>
              <a:t>of notebook. Then </a:t>
            </a:r>
            <a:r>
              <a:rPr lang="en-US" sz="1200" b="1" dirty="0" smtClean="0"/>
              <a:t>on page 7</a:t>
            </a:r>
            <a:r>
              <a:rPr lang="en-US" sz="1200" dirty="0" smtClean="0"/>
              <a:t>, illustrate 5 of the below words and label. </a:t>
            </a:r>
            <a:endParaRPr lang="en-US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533402"/>
          <a:ext cx="8610600" cy="601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781800"/>
              </a:tblGrid>
              <a:tr h="466869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 (from the book)</a:t>
                      </a:r>
                      <a:endParaRPr lang="en-US" dirty="0"/>
                    </a:p>
                  </a:txBody>
                  <a:tcPr/>
                </a:tc>
              </a:tr>
              <a:tr h="5984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Map legend or key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gives symbols to represent places on a map </a:t>
                      </a:r>
                      <a:endParaRPr lang="en-US" sz="1600" dirty="0"/>
                    </a:p>
                  </a:txBody>
                  <a:tcPr/>
                </a:tc>
              </a:tr>
              <a:tr h="4668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 geography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study of the earth and everything on it (people, places, environment)</a:t>
                      </a:r>
                      <a:endParaRPr lang="en-US" sz="1600" dirty="0"/>
                    </a:p>
                  </a:txBody>
                  <a:tcPr/>
                </a:tc>
              </a:tr>
              <a:tr h="4668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 Map scale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compares distance on a map to distance on Earth</a:t>
                      </a:r>
                      <a:endParaRPr lang="en-US" sz="1600" dirty="0"/>
                    </a:p>
                  </a:txBody>
                  <a:tcPr/>
                </a:tc>
              </a:tr>
              <a:tr h="5984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 Equator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imaginary line that run around the center of Earth, halfway between the North and South Poles at 0 degrees latitude</a:t>
                      </a:r>
                      <a:endParaRPr lang="en-US" sz="1600" dirty="0"/>
                    </a:p>
                  </a:txBody>
                  <a:tcPr/>
                </a:tc>
              </a:tr>
              <a:tr h="4668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 Migrate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move from one geographic region to another</a:t>
                      </a:r>
                      <a:endParaRPr lang="en-US" sz="1600" dirty="0"/>
                    </a:p>
                  </a:txBody>
                  <a:tcPr/>
                </a:tc>
              </a:tr>
              <a:tr h="4668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 Immigrant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 who leaves one area to settle in another</a:t>
                      </a:r>
                      <a:endParaRPr lang="en-US" sz="1600" dirty="0"/>
                    </a:p>
                  </a:txBody>
                  <a:tcPr/>
                </a:tc>
              </a:tr>
              <a:tr h="6299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 Refugee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 who flees a place to find safety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5984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 Compass rose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directional arrow that shows cardinal and sometimes intermediate directions on a map</a:t>
                      </a:r>
                      <a:endParaRPr lang="en-US" sz="1600" dirty="0"/>
                    </a:p>
                  </a:txBody>
                  <a:tcPr/>
                </a:tc>
              </a:tr>
              <a:tr h="5984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 Cardinal</a:t>
                      </a:r>
                      <a:r>
                        <a:rPr lang="en-US" sz="1600" baseline="0" dirty="0" smtClean="0"/>
                        <a:t> directions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directions of north, south, east, and west</a:t>
                      </a:r>
                      <a:endParaRPr lang="en-US" sz="1600" dirty="0"/>
                    </a:p>
                  </a:txBody>
                  <a:tcPr/>
                </a:tc>
              </a:tr>
              <a:tr h="6614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 Political map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map that shows human-made features and boundaries such as cities, highways, and countries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2370" y="533400"/>
            <a:ext cx="5794429" cy="884238"/>
          </a:xfrm>
        </p:spPr>
        <p:txBody>
          <a:bodyPr/>
          <a:lstStyle/>
          <a:p>
            <a:r>
              <a:rPr lang="en-US" dirty="0" smtClean="0"/>
              <a:t>Vocab Drawing Example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14258" y="476250"/>
            <a:ext cx="3810000" cy="285750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94225" y="1800622"/>
            <a:ext cx="4041775" cy="3031331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77145" y="2641600"/>
            <a:ext cx="4064000" cy="304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55600" y="33020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3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171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Geography Vocabulary Copy words and definitions down into a chart on Page 6 of notebook. Then on page 7, illustrate 5 of the below words and label. </vt:lpstr>
      <vt:lpstr>Vocab Drawing Example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amyl.vadnais</dc:creator>
  <cp:lastModifiedBy>Vadnais, Amy L.</cp:lastModifiedBy>
  <cp:revision>162</cp:revision>
  <dcterms:created xsi:type="dcterms:W3CDTF">2013-09-04T12:48:59Z</dcterms:created>
  <dcterms:modified xsi:type="dcterms:W3CDTF">2014-09-08T14:21:19Z</dcterms:modified>
</cp:coreProperties>
</file>