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FCC-86C0-4FE4-8A94-44630FA2DA2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4565-CF43-48F4-8781-AE8629F9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2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FCC-86C0-4FE4-8A94-44630FA2DA2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4565-CF43-48F4-8781-AE8629F9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6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FCC-86C0-4FE4-8A94-44630FA2DA2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4565-CF43-48F4-8781-AE8629F9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5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FCC-86C0-4FE4-8A94-44630FA2DA2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4565-CF43-48F4-8781-AE8629F9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6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FCC-86C0-4FE4-8A94-44630FA2DA2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4565-CF43-48F4-8781-AE8629F9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0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FCC-86C0-4FE4-8A94-44630FA2DA2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4565-CF43-48F4-8781-AE8629F9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3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FCC-86C0-4FE4-8A94-44630FA2DA2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4565-CF43-48F4-8781-AE8629F9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5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FCC-86C0-4FE4-8A94-44630FA2DA2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4565-CF43-48F4-8781-AE8629F9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0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FCC-86C0-4FE4-8A94-44630FA2DA2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4565-CF43-48F4-8781-AE8629F9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FCC-86C0-4FE4-8A94-44630FA2DA2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4565-CF43-48F4-8781-AE8629F9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2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FCC-86C0-4FE4-8A94-44630FA2DA2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4565-CF43-48F4-8781-AE8629F9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3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E0FCC-86C0-4FE4-8A94-44630FA2DA2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04565-CF43-48F4-8781-AE8629F9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8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8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Visual Vocabulary Chapter 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676400" y="457200"/>
          <a:ext cx="8686800" cy="59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434"/>
                <a:gridCol w="3297766"/>
                <a:gridCol w="2895600"/>
              </a:tblGrid>
              <a:tr h="663602">
                <a:tc>
                  <a:txBody>
                    <a:bodyPr/>
                    <a:lstStyle/>
                    <a:p>
                      <a:r>
                        <a:rPr lang="en-US" dirty="0" smtClean="0"/>
                        <a:t>Vocabulary</a:t>
                      </a:r>
                      <a:r>
                        <a:rPr lang="en-US" baseline="0" dirty="0" smtClean="0"/>
                        <a:t>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Definition from the glossary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Image (drawn</a:t>
                      </a:r>
                      <a:r>
                        <a:rPr lang="en-US" baseline="0" dirty="0" smtClean="0"/>
                        <a:t> or printed with color)</a:t>
                      </a:r>
                      <a:endParaRPr lang="en-US" dirty="0"/>
                    </a:p>
                  </a:txBody>
                  <a:tcPr/>
                </a:tc>
              </a:tr>
              <a:tr h="62841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Fossil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part or imprint of something that was once alive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040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Tool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object that has been modified to help a person accomplish a task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040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Paleolithic Era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first part of the stone age when people first used stone tools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040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Hunters-gatherers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people who hunt animals and collect plant goods to survive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458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Hominid/</a:t>
                      </a:r>
                      <a:r>
                        <a:rPr lang="en-US" sz="1600" b="1" dirty="0" err="1" smtClean="0"/>
                        <a:t>hominin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early ancestor of humans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040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Archaeology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study of the past based on what people left behind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040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Culture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knowledge, beliefs, customs, and values of a group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458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Prehistory/prehistoric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time before there was writing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040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artifact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object created and used by humans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36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Visual Vocabulary Chapter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Vadnais, Amy L.</dc:creator>
  <cp:lastModifiedBy>Vadnais, Amy L.</cp:lastModifiedBy>
  <cp:revision>1</cp:revision>
  <dcterms:created xsi:type="dcterms:W3CDTF">2014-10-01T19:14:01Z</dcterms:created>
  <dcterms:modified xsi:type="dcterms:W3CDTF">2014-10-01T19:14:27Z</dcterms:modified>
</cp:coreProperties>
</file>